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399288" cy="43200638"/>
  <p:notesSz cx="6669088" cy="9926638"/>
  <p:defaultTextStyle>
    <a:defPPr>
      <a:defRPr lang="en-US"/>
    </a:defPPr>
    <a:lvl1pPr marL="0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1pPr>
    <a:lvl2pPr marL="181419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2pPr>
    <a:lvl3pPr marL="362902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3pPr>
    <a:lvl4pPr marL="5443220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4pPr>
    <a:lvl5pPr marL="725741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5pPr>
    <a:lvl6pPr marL="907224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6pPr>
    <a:lvl7pPr marL="10886440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7pPr>
    <a:lvl8pPr marL="1270063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8pPr>
    <a:lvl9pPr marL="14515465" algn="l" defTabSz="3628390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070C0"/>
    <a:srgbClr val="CC3333"/>
    <a:srgbClr val="BBD5E5"/>
    <a:srgbClr val="EBF1E9"/>
    <a:srgbClr val="D5E3CF"/>
    <a:srgbClr val="0091C4"/>
    <a:srgbClr val="FCFBFA"/>
    <a:srgbClr val="F6F4F0"/>
    <a:srgbClr val="E5E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11F44-A3B1-45A2-BC90-C63DF3CA13A2}" v="1805" dt="2022-11-28T19:46:39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956" autoAdjust="0"/>
    <p:restoredTop sz="95188" autoAdjust="0"/>
  </p:normalViewPr>
  <p:slideViewPr>
    <p:cSldViewPr snapToGrid="0">
      <p:cViewPr varScale="1">
        <p:scale>
          <a:sx n="18" d="100"/>
          <a:sy n="18" d="100"/>
        </p:scale>
        <p:origin x="358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Lundheim" userId="589f68ca-61c9-4ca2-af06-5d89660f089a" providerId="ADAL" clId="{8F311F44-A3B1-45A2-BC90-C63DF3CA13A2}"/>
    <pc:docChg chg="undo custSel modSld">
      <pc:chgData name="Elias Lundheim" userId="589f68ca-61c9-4ca2-af06-5d89660f089a" providerId="ADAL" clId="{8F311F44-A3B1-45A2-BC90-C63DF3CA13A2}" dt="2022-11-28T19:46:39.578" v="2960" actId="164"/>
      <pc:docMkLst>
        <pc:docMk/>
      </pc:docMkLst>
      <pc:sldChg chg="addSp delSp modSp mod modAnim">
        <pc:chgData name="Elias Lundheim" userId="589f68ca-61c9-4ca2-af06-5d89660f089a" providerId="ADAL" clId="{8F311F44-A3B1-45A2-BC90-C63DF3CA13A2}" dt="2022-11-28T19:46:39.578" v="2960" actId="164"/>
        <pc:sldMkLst>
          <pc:docMk/>
          <pc:sldMk cId="0" sldId="256"/>
        </pc:sldMkLst>
        <pc:spChg chg="mod">
          <ac:chgData name="Elias Lundheim" userId="589f68ca-61c9-4ca2-af06-5d89660f089a" providerId="ADAL" clId="{8F311F44-A3B1-45A2-BC90-C63DF3CA13A2}" dt="2022-11-28T19:13:12.244" v="2578" actId="14100"/>
          <ac:spMkLst>
            <pc:docMk/>
            <pc:sldMk cId="0" sldId="256"/>
            <ac:spMk id="41" creationId="{289D50A1-9753-57BC-961B-8D1CD77C3289}"/>
          </ac:spMkLst>
        </pc:spChg>
        <pc:spChg chg="mod">
          <ac:chgData name="Elias Lundheim" userId="589f68ca-61c9-4ca2-af06-5d89660f089a" providerId="ADAL" clId="{8F311F44-A3B1-45A2-BC90-C63DF3CA13A2}" dt="2022-11-28T19:04:47.751" v="2466" actId="1036"/>
          <ac:spMkLst>
            <pc:docMk/>
            <pc:sldMk cId="0" sldId="256"/>
            <ac:spMk id="44" creationId="{F4C2295A-BDC2-B2E1-537E-7B8DB8A88955}"/>
          </ac:spMkLst>
        </pc:spChg>
        <pc:spChg chg="mod">
          <ac:chgData name="Elias Lundheim" userId="589f68ca-61c9-4ca2-af06-5d89660f089a" providerId="ADAL" clId="{8F311F44-A3B1-45A2-BC90-C63DF3CA13A2}" dt="2022-11-28T19:25:59.656" v="2740" actId="1038"/>
          <ac:spMkLst>
            <pc:docMk/>
            <pc:sldMk cId="0" sldId="256"/>
            <ac:spMk id="46" creationId="{EF177190-0AE5-1ABA-95F3-DC55D99EA19E}"/>
          </ac:spMkLst>
        </pc:spChg>
        <pc:spChg chg="mod">
          <ac:chgData name="Elias Lundheim" userId="589f68ca-61c9-4ca2-af06-5d89660f089a" providerId="ADAL" clId="{8F311F44-A3B1-45A2-BC90-C63DF3CA13A2}" dt="2022-11-28T19:43:59.268" v="2945" actId="555"/>
          <ac:spMkLst>
            <pc:docMk/>
            <pc:sldMk cId="0" sldId="256"/>
            <ac:spMk id="57" creationId="{F9682DC9-DB16-D874-45A8-2A071529EAB1}"/>
          </ac:spMkLst>
        </pc:spChg>
        <pc:spChg chg="mod">
          <ac:chgData name="Elias Lundheim" userId="589f68ca-61c9-4ca2-af06-5d89660f089a" providerId="ADAL" clId="{8F311F44-A3B1-45A2-BC90-C63DF3CA13A2}" dt="2022-11-28T19:14:59.281" v="2619" actId="1036"/>
          <ac:spMkLst>
            <pc:docMk/>
            <pc:sldMk cId="0" sldId="256"/>
            <ac:spMk id="58" creationId="{0F3A23F8-DCDE-B766-CC3D-6B012D9961BB}"/>
          </ac:spMkLst>
        </pc:spChg>
        <pc:spChg chg="mod">
          <ac:chgData name="Elias Lundheim" userId="589f68ca-61c9-4ca2-af06-5d89660f089a" providerId="ADAL" clId="{8F311F44-A3B1-45A2-BC90-C63DF3CA13A2}" dt="2022-11-28T19:37:20.918" v="2892" actId="14100"/>
          <ac:spMkLst>
            <pc:docMk/>
            <pc:sldMk cId="0" sldId="256"/>
            <ac:spMk id="59" creationId="{868552E6-9174-0696-A2D8-1EC8FEE8D35E}"/>
          </ac:spMkLst>
        </pc:spChg>
        <pc:spChg chg="mod">
          <ac:chgData name="Elias Lundheim" userId="589f68ca-61c9-4ca2-af06-5d89660f089a" providerId="ADAL" clId="{8F311F44-A3B1-45A2-BC90-C63DF3CA13A2}" dt="2022-11-28T19:25:59.656" v="2740" actId="1038"/>
          <ac:spMkLst>
            <pc:docMk/>
            <pc:sldMk cId="0" sldId="256"/>
            <ac:spMk id="62" creationId="{E6F22816-35DC-B7D6-6CE7-5FFD216B3D19}"/>
          </ac:spMkLst>
        </pc:spChg>
        <pc:spChg chg="del mod">
          <ac:chgData name="Elias Lundheim" userId="589f68ca-61c9-4ca2-af06-5d89660f089a" providerId="ADAL" clId="{8F311F44-A3B1-45A2-BC90-C63DF3CA13A2}" dt="2022-11-28T19:04:32.277" v="2460"/>
          <ac:spMkLst>
            <pc:docMk/>
            <pc:sldMk cId="0" sldId="256"/>
            <ac:spMk id="66" creationId="{7F877773-9A97-DA92-D68C-507717549C74}"/>
          </ac:spMkLst>
        </pc:spChg>
        <pc:spChg chg="mod">
          <ac:chgData name="Elias Lundheim" userId="589f68ca-61c9-4ca2-af06-5d89660f089a" providerId="ADAL" clId="{8F311F44-A3B1-45A2-BC90-C63DF3CA13A2}" dt="2022-11-28T19:43:23.343" v="2943" actId="1076"/>
          <ac:spMkLst>
            <pc:docMk/>
            <pc:sldMk cId="0" sldId="256"/>
            <ac:spMk id="67" creationId="{320CAB93-C505-450F-0FED-9C4F4D7B13FD}"/>
          </ac:spMkLst>
        </pc:spChg>
        <pc:spChg chg="mod">
          <ac:chgData name="Elias Lundheim" userId="589f68ca-61c9-4ca2-af06-5d89660f089a" providerId="ADAL" clId="{8F311F44-A3B1-45A2-BC90-C63DF3CA13A2}" dt="2022-11-28T19:24:43.233" v="2735" actId="1076"/>
          <ac:spMkLst>
            <pc:docMk/>
            <pc:sldMk cId="0" sldId="256"/>
            <ac:spMk id="68" creationId="{A9F63BE6-12C1-EFCD-ACC0-8CE7BC46DA2D}"/>
          </ac:spMkLst>
        </pc:spChg>
        <pc:spChg chg="mod">
          <ac:chgData name="Elias Lundheim" userId="589f68ca-61c9-4ca2-af06-5d89660f089a" providerId="ADAL" clId="{8F311F44-A3B1-45A2-BC90-C63DF3CA13A2}" dt="2022-11-28T19:36:15.450" v="2891" actId="15"/>
          <ac:spMkLst>
            <pc:docMk/>
            <pc:sldMk cId="0" sldId="256"/>
            <ac:spMk id="111" creationId="{77F618E0-74C5-543A-2050-AA9B705EB762}"/>
          </ac:spMkLst>
        </pc:spChg>
        <pc:spChg chg="mod">
          <ac:chgData name="Elias Lundheim" userId="589f68ca-61c9-4ca2-af06-5d89660f089a" providerId="ADAL" clId="{8F311F44-A3B1-45A2-BC90-C63DF3CA13A2}" dt="2022-11-28T19:09:16.132" v="2541" actId="20577"/>
          <ac:spMkLst>
            <pc:docMk/>
            <pc:sldMk cId="0" sldId="256"/>
            <ac:spMk id="141" creationId="{75A439DD-C299-9A84-49C1-9E87139C2BD7}"/>
          </ac:spMkLst>
        </pc:spChg>
        <pc:spChg chg="mod">
          <ac:chgData name="Elias Lundheim" userId="589f68ca-61c9-4ca2-af06-5d89660f089a" providerId="ADAL" clId="{8F311F44-A3B1-45A2-BC90-C63DF3CA13A2}" dt="2022-11-28T18:42:04.799" v="2014" actId="1076"/>
          <ac:spMkLst>
            <pc:docMk/>
            <pc:sldMk cId="0" sldId="256"/>
            <ac:spMk id="196" creationId="{D1299373-AACA-88AB-A7B1-F915B3A473BA}"/>
          </ac:spMkLst>
        </pc:spChg>
        <pc:spChg chg="mod">
          <ac:chgData name="Elias Lundheim" userId="589f68ca-61c9-4ca2-af06-5d89660f089a" providerId="ADAL" clId="{8F311F44-A3B1-45A2-BC90-C63DF3CA13A2}" dt="2022-11-28T18:42:54.317" v="2018" actId="1076"/>
          <ac:spMkLst>
            <pc:docMk/>
            <pc:sldMk cId="0" sldId="256"/>
            <ac:spMk id="197" creationId="{8E3CA7B5-F53E-D413-2F7C-B64CD5C9D726}"/>
          </ac:spMkLst>
        </pc:spChg>
        <pc:spChg chg="mod">
          <ac:chgData name="Elias Lundheim" userId="589f68ca-61c9-4ca2-af06-5d89660f089a" providerId="ADAL" clId="{8F311F44-A3B1-45A2-BC90-C63DF3CA13A2}" dt="2022-11-28T18:42:54.317" v="2018" actId="1076"/>
          <ac:spMkLst>
            <pc:docMk/>
            <pc:sldMk cId="0" sldId="256"/>
            <ac:spMk id="232" creationId="{8ADA50F9-11C6-7A7C-3459-5BE78EE44586}"/>
          </ac:spMkLst>
        </pc:spChg>
        <pc:spChg chg="add del mod">
          <ac:chgData name="Elias Lundheim" userId="589f68ca-61c9-4ca2-af06-5d89660f089a" providerId="ADAL" clId="{8F311F44-A3B1-45A2-BC90-C63DF3CA13A2}" dt="2022-11-27T14:32:55.586" v="22"/>
          <ac:spMkLst>
            <pc:docMk/>
            <pc:sldMk cId="0" sldId="256"/>
            <ac:spMk id="236" creationId="{682A6A4E-3E91-F0BA-0A03-724B9FD41A40}"/>
          </ac:spMkLst>
        </pc:spChg>
        <pc:spChg chg="add del mod">
          <ac:chgData name="Elias Lundheim" userId="589f68ca-61c9-4ca2-af06-5d89660f089a" providerId="ADAL" clId="{8F311F44-A3B1-45A2-BC90-C63DF3CA13A2}" dt="2022-11-27T14:32:54.869" v="21"/>
          <ac:spMkLst>
            <pc:docMk/>
            <pc:sldMk cId="0" sldId="256"/>
            <ac:spMk id="237" creationId="{4782BAC7-E543-FB38-DB13-34A041A326E4}"/>
          </ac:spMkLst>
        </pc:spChg>
        <pc:spChg chg="add mod">
          <ac:chgData name="Elias Lundheim" userId="589f68ca-61c9-4ca2-af06-5d89660f089a" providerId="ADAL" clId="{8F311F44-A3B1-45A2-BC90-C63DF3CA13A2}" dt="2022-11-28T19:42:31.076" v="2937" actId="1035"/>
          <ac:spMkLst>
            <pc:docMk/>
            <pc:sldMk cId="0" sldId="256"/>
            <ac:spMk id="238" creationId="{5E887A0D-DF59-317A-3A8A-9BD0AD229160}"/>
          </ac:spMkLst>
        </pc:spChg>
        <pc:spChg chg="add mod">
          <ac:chgData name="Elias Lundheim" userId="589f68ca-61c9-4ca2-af06-5d89660f089a" providerId="ADAL" clId="{8F311F44-A3B1-45A2-BC90-C63DF3CA13A2}" dt="2022-11-28T19:43:26.052" v="2944" actId="1076"/>
          <ac:spMkLst>
            <pc:docMk/>
            <pc:sldMk cId="0" sldId="256"/>
            <ac:spMk id="239" creationId="{8CA58326-E62D-94D5-E976-0C0213C8CC70}"/>
          </ac:spMkLst>
        </pc:spChg>
        <pc:spChg chg="add del mod">
          <ac:chgData name="Elias Lundheim" userId="589f68ca-61c9-4ca2-af06-5d89660f089a" providerId="ADAL" clId="{8F311F44-A3B1-45A2-BC90-C63DF3CA13A2}" dt="2022-11-28T18:06:05.408" v="951" actId="478"/>
          <ac:spMkLst>
            <pc:docMk/>
            <pc:sldMk cId="0" sldId="256"/>
            <ac:spMk id="240" creationId="{C35A05AB-ACBC-9BAA-6A94-FD90937941C1}"/>
          </ac:spMkLst>
        </pc:spChg>
        <pc:spChg chg="add del mod">
          <ac:chgData name="Elias Lundheim" userId="589f68ca-61c9-4ca2-af06-5d89660f089a" providerId="ADAL" clId="{8F311F44-A3B1-45A2-BC90-C63DF3CA13A2}" dt="2022-11-28T18:20:20.255" v="1418"/>
          <ac:spMkLst>
            <pc:docMk/>
            <pc:sldMk cId="0" sldId="256"/>
            <ac:spMk id="241" creationId="{DB57160E-0ADB-6928-CC48-6FD15401F78A}"/>
          </ac:spMkLst>
        </pc:spChg>
        <pc:spChg chg="add mod">
          <ac:chgData name="Elias Lundheim" userId="589f68ca-61c9-4ca2-af06-5d89660f089a" providerId="ADAL" clId="{8F311F44-A3B1-45A2-BC90-C63DF3CA13A2}" dt="2022-11-28T19:46:39.578" v="2960" actId="164"/>
          <ac:spMkLst>
            <pc:docMk/>
            <pc:sldMk cId="0" sldId="256"/>
            <ac:spMk id="243" creationId="{70582DB4-AF9D-3578-2181-B7BCBEEE949A}"/>
          </ac:spMkLst>
        </pc:spChg>
        <pc:spChg chg="add mod">
          <ac:chgData name="Elias Lundheim" userId="589f68ca-61c9-4ca2-af06-5d89660f089a" providerId="ADAL" clId="{8F311F44-A3B1-45A2-BC90-C63DF3CA13A2}" dt="2022-11-28T19:46:39.578" v="2960" actId="164"/>
          <ac:spMkLst>
            <pc:docMk/>
            <pc:sldMk cId="0" sldId="256"/>
            <ac:spMk id="244" creationId="{7E401D7D-64A7-1E8F-BA5E-518C0CD6DF46}"/>
          </ac:spMkLst>
        </pc:spChg>
        <pc:spChg chg="add mod">
          <ac:chgData name="Elias Lundheim" userId="589f68ca-61c9-4ca2-af06-5d89660f089a" providerId="ADAL" clId="{8F311F44-A3B1-45A2-BC90-C63DF3CA13A2}" dt="2022-11-28T19:46:39.578" v="2960" actId="164"/>
          <ac:spMkLst>
            <pc:docMk/>
            <pc:sldMk cId="0" sldId="256"/>
            <ac:spMk id="245" creationId="{DD60E298-6D5B-5710-0C97-64D71979A744}"/>
          </ac:spMkLst>
        </pc:spChg>
        <pc:spChg chg="mod">
          <ac:chgData name="Elias Lundheim" userId="589f68ca-61c9-4ca2-af06-5d89660f089a" providerId="ADAL" clId="{8F311F44-A3B1-45A2-BC90-C63DF3CA13A2}" dt="2022-11-28T19:20:01.099" v="2656" actId="552"/>
          <ac:spMkLst>
            <pc:docMk/>
            <pc:sldMk cId="0" sldId="256"/>
            <ac:spMk id="320" creationId="{00000000-0000-0000-0000-000000000000}"/>
          </ac:spMkLst>
        </pc:spChg>
        <pc:spChg chg="mod">
          <ac:chgData name="Elias Lundheim" userId="589f68ca-61c9-4ca2-af06-5d89660f089a" providerId="ADAL" clId="{8F311F44-A3B1-45A2-BC90-C63DF3CA13A2}" dt="2022-11-28T19:40:00.340" v="2907" actId="1038"/>
          <ac:spMkLst>
            <pc:docMk/>
            <pc:sldMk cId="0" sldId="256"/>
            <ac:spMk id="1067" creationId="{703EAFC4-1A4E-1E4C-A323-006647FEA50A}"/>
          </ac:spMkLst>
        </pc:spChg>
        <pc:spChg chg="mod">
          <ac:chgData name="Elias Lundheim" userId="589f68ca-61c9-4ca2-af06-5d89660f089a" providerId="ADAL" clId="{8F311F44-A3B1-45A2-BC90-C63DF3CA13A2}" dt="2022-11-28T19:40:00.340" v="2907" actId="1038"/>
          <ac:spMkLst>
            <pc:docMk/>
            <pc:sldMk cId="0" sldId="256"/>
            <ac:spMk id="1068" creationId="{F74632C0-009A-89FB-E082-017BE84315ED}"/>
          </ac:spMkLst>
        </pc:spChg>
        <pc:spChg chg="del mod">
          <ac:chgData name="Elias Lundheim" userId="589f68ca-61c9-4ca2-af06-5d89660f089a" providerId="ADAL" clId="{8F311F44-A3B1-45A2-BC90-C63DF3CA13A2}" dt="2022-11-28T18:01:15.341" v="861" actId="478"/>
          <ac:spMkLst>
            <pc:docMk/>
            <pc:sldMk cId="0" sldId="256"/>
            <ac:spMk id="1071" creationId="{2BA2B194-5BC4-D8B8-5159-19C981DA5318}"/>
          </ac:spMkLst>
        </pc:spChg>
        <pc:spChg chg="mod">
          <ac:chgData name="Elias Lundheim" userId="589f68ca-61c9-4ca2-af06-5d89660f089a" providerId="ADAL" clId="{8F311F44-A3B1-45A2-BC90-C63DF3CA13A2}" dt="2022-11-28T19:25:59.656" v="2740" actId="1038"/>
          <ac:spMkLst>
            <pc:docMk/>
            <pc:sldMk cId="0" sldId="256"/>
            <ac:spMk id="1072" creationId="{4D541A6F-D829-AFE2-073A-2A57FB69A981}"/>
          </ac:spMkLst>
        </pc:spChg>
        <pc:spChg chg="del mod">
          <ac:chgData name="Elias Lundheim" userId="589f68ca-61c9-4ca2-af06-5d89660f089a" providerId="ADAL" clId="{8F311F44-A3B1-45A2-BC90-C63DF3CA13A2}" dt="2022-11-28T18:01:39.135" v="872" actId="478"/>
          <ac:spMkLst>
            <pc:docMk/>
            <pc:sldMk cId="0" sldId="256"/>
            <ac:spMk id="1073" creationId="{236DECF0-CDBE-A503-2A81-5FC2FAE7FC2D}"/>
          </ac:spMkLst>
        </pc:spChg>
        <pc:spChg chg="mod">
          <ac:chgData name="Elias Lundheim" userId="589f68ca-61c9-4ca2-af06-5d89660f089a" providerId="ADAL" clId="{8F311F44-A3B1-45A2-BC90-C63DF3CA13A2}" dt="2022-11-28T19:37:24.744" v="2893" actId="14100"/>
          <ac:spMkLst>
            <pc:docMk/>
            <pc:sldMk cId="0" sldId="256"/>
            <ac:spMk id="1075" creationId="{6AB23A7D-039A-B1EC-07B8-83E83E1BB99E}"/>
          </ac:spMkLst>
        </pc:spChg>
        <pc:spChg chg="mod">
          <ac:chgData name="Elias Lundheim" userId="589f68ca-61c9-4ca2-af06-5d89660f089a" providerId="ADAL" clId="{8F311F44-A3B1-45A2-BC90-C63DF3CA13A2}" dt="2022-11-28T19:24:43.233" v="2735" actId="1076"/>
          <ac:spMkLst>
            <pc:docMk/>
            <pc:sldMk cId="0" sldId="256"/>
            <ac:spMk id="1076" creationId="{BB7EE89F-2BBF-2728-9235-5E74E01C4454}"/>
          </ac:spMkLst>
        </pc:spChg>
        <pc:spChg chg="mod">
          <ac:chgData name="Elias Lundheim" userId="589f68ca-61c9-4ca2-af06-5d89660f089a" providerId="ADAL" clId="{8F311F44-A3B1-45A2-BC90-C63DF3CA13A2}" dt="2022-11-28T19:30:57.807" v="2828" actId="20577"/>
          <ac:spMkLst>
            <pc:docMk/>
            <pc:sldMk cId="0" sldId="256"/>
            <ac:spMk id="1077" creationId="{9035BB61-B028-6025-AB6E-A2CE51292E89}"/>
          </ac:spMkLst>
        </pc:spChg>
        <pc:spChg chg="del">
          <ac:chgData name="Elias Lundheim" userId="589f68ca-61c9-4ca2-af06-5d89660f089a" providerId="ADAL" clId="{8F311F44-A3B1-45A2-BC90-C63DF3CA13A2}" dt="2022-11-28T18:28:10.348" v="1501" actId="478"/>
          <ac:spMkLst>
            <pc:docMk/>
            <pc:sldMk cId="0" sldId="256"/>
            <ac:spMk id="1079" creationId="{6CFC7CD7-8459-E3CE-4BE6-4CE5E37B98A9}"/>
          </ac:spMkLst>
        </pc:spChg>
        <pc:spChg chg="mod">
          <ac:chgData name="Elias Lundheim" userId="589f68ca-61c9-4ca2-af06-5d89660f089a" providerId="ADAL" clId="{8F311F44-A3B1-45A2-BC90-C63DF3CA13A2}" dt="2022-11-28T19:32:27.537" v="2842" actId="14100"/>
          <ac:spMkLst>
            <pc:docMk/>
            <pc:sldMk cId="0" sldId="256"/>
            <ac:spMk id="1080" creationId="{88E4E4F4-453E-4ACD-3145-9782AEFD691A}"/>
          </ac:spMkLst>
        </pc:spChg>
        <pc:spChg chg="del mod">
          <ac:chgData name="Elias Lundheim" userId="589f68ca-61c9-4ca2-af06-5d89660f089a" providerId="ADAL" clId="{8F311F44-A3B1-45A2-BC90-C63DF3CA13A2}" dt="2022-11-28T18:34:37.926" v="1677" actId="478"/>
          <ac:spMkLst>
            <pc:docMk/>
            <pc:sldMk cId="0" sldId="256"/>
            <ac:spMk id="1081" creationId="{ED38C655-86A7-6F94-EEFC-DBB893E21849}"/>
          </ac:spMkLst>
        </pc:spChg>
        <pc:grpChg chg="mod">
          <ac:chgData name="Elias Lundheim" userId="589f68ca-61c9-4ca2-af06-5d89660f089a" providerId="ADAL" clId="{8F311F44-A3B1-45A2-BC90-C63DF3CA13A2}" dt="2022-11-28T19:21:44.003" v="2692" actId="1036"/>
          <ac:grpSpMkLst>
            <pc:docMk/>
            <pc:sldMk cId="0" sldId="256"/>
            <ac:grpSpMk id="130" creationId="{3C2C2312-F9C0-51CF-0FE3-BAB5B1A41C88}"/>
          </ac:grpSpMkLst>
        </pc:grpChg>
        <pc:grpChg chg="mod">
          <ac:chgData name="Elias Lundheim" userId="589f68ca-61c9-4ca2-af06-5d89660f089a" providerId="ADAL" clId="{8F311F44-A3B1-45A2-BC90-C63DF3CA13A2}" dt="2022-11-28T18:33:36.131" v="1666" actId="164"/>
          <ac:grpSpMkLst>
            <pc:docMk/>
            <pc:sldMk cId="0" sldId="256"/>
            <ac:grpSpMk id="234" creationId="{7C96F7C1-A38A-8B9D-4E83-72DCC1F7F626}"/>
          </ac:grpSpMkLst>
        </pc:grpChg>
        <pc:grpChg chg="add mod">
          <ac:chgData name="Elias Lundheim" userId="589f68ca-61c9-4ca2-af06-5d89660f089a" providerId="ADAL" clId="{8F311F44-A3B1-45A2-BC90-C63DF3CA13A2}" dt="2022-11-28T19:32:19.111" v="2841" actId="1036"/>
          <ac:grpSpMkLst>
            <pc:docMk/>
            <pc:sldMk cId="0" sldId="256"/>
            <ac:grpSpMk id="242" creationId="{C665EE27-7278-4A0B-44CD-F7CAAE7BBDA4}"/>
          </ac:grpSpMkLst>
        </pc:grpChg>
        <pc:grpChg chg="add mod">
          <ac:chgData name="Elias Lundheim" userId="589f68ca-61c9-4ca2-af06-5d89660f089a" providerId="ADAL" clId="{8F311F44-A3B1-45A2-BC90-C63DF3CA13A2}" dt="2022-11-28T19:46:32.601" v="2957" actId="164"/>
          <ac:grpSpMkLst>
            <pc:docMk/>
            <pc:sldMk cId="0" sldId="256"/>
            <ac:grpSpMk id="246" creationId="{14AD71D6-1561-66AC-3BE6-1BFE2FB9E114}"/>
          </ac:grpSpMkLst>
        </pc:grpChg>
        <pc:grpChg chg="add mod">
          <ac:chgData name="Elias Lundheim" userId="589f68ca-61c9-4ca2-af06-5d89660f089a" providerId="ADAL" clId="{8F311F44-A3B1-45A2-BC90-C63DF3CA13A2}" dt="2022-11-28T19:46:39.578" v="2960" actId="164"/>
          <ac:grpSpMkLst>
            <pc:docMk/>
            <pc:sldMk cId="0" sldId="256"/>
            <ac:grpSpMk id="247" creationId="{A755A310-1B69-2644-0F51-D8883F5314EF}"/>
          </ac:grpSpMkLst>
        </pc:grpChg>
        <pc:grpChg chg="mod">
          <ac:chgData name="Elias Lundheim" userId="589f68ca-61c9-4ca2-af06-5d89660f089a" providerId="ADAL" clId="{8F311F44-A3B1-45A2-BC90-C63DF3CA13A2}" dt="2022-11-28T19:31:52.577" v="2833" actId="555"/>
          <ac:grpSpMkLst>
            <pc:docMk/>
            <pc:sldMk cId="0" sldId="256"/>
            <ac:grpSpMk id="1069" creationId="{5BA12910-2EDA-5FEF-ED42-55EBB83ACB46}"/>
          </ac:grpSpMkLst>
        </pc:grpChg>
        <pc:graphicFrameChg chg="mod">
          <ac:chgData name="Elias Lundheim" userId="589f68ca-61c9-4ca2-af06-5d89660f089a" providerId="ADAL" clId="{8F311F44-A3B1-45A2-BC90-C63DF3CA13A2}" dt="2022-11-28T19:05:22.328" v="2501" actId="1038"/>
          <ac:graphicFrameMkLst>
            <pc:docMk/>
            <pc:sldMk cId="0" sldId="256"/>
            <ac:graphicFrameMk id="63" creationId="{4E11F765-16EF-9E2F-3FE5-8C698890F61F}"/>
          </ac:graphicFrameMkLst>
        </pc:graphicFrameChg>
        <pc:graphicFrameChg chg="mod">
          <ac:chgData name="Elias Lundheim" userId="589f68ca-61c9-4ca2-af06-5d89660f089a" providerId="ADAL" clId="{8F311F44-A3B1-45A2-BC90-C63DF3CA13A2}" dt="2022-11-28T19:26:18.772" v="2743" actId="1076"/>
          <ac:graphicFrameMkLst>
            <pc:docMk/>
            <pc:sldMk cId="0" sldId="256"/>
            <ac:graphicFrameMk id="64" creationId="{9D37FD6F-9A2F-2103-1EFD-49D43C21E5A7}"/>
          </ac:graphicFrameMkLst>
        </pc:graphicFrameChg>
        <pc:graphicFrameChg chg="mod">
          <ac:chgData name="Elias Lundheim" userId="589f68ca-61c9-4ca2-af06-5d89660f089a" providerId="ADAL" clId="{8F311F44-A3B1-45A2-BC90-C63DF3CA13A2}" dt="2022-11-28T19:26:18.772" v="2743" actId="1076"/>
          <ac:graphicFrameMkLst>
            <pc:docMk/>
            <pc:sldMk cId="0" sldId="256"/>
            <ac:graphicFrameMk id="65" creationId="{B0521C6D-D63C-18AD-A026-08C823DE390F}"/>
          </ac:graphicFrameMkLst>
        </pc:graphicFrameChg>
        <pc:picChg chg="mod">
          <ac:chgData name="Elias Lundheim" userId="589f68ca-61c9-4ca2-af06-5d89660f089a" providerId="ADAL" clId="{8F311F44-A3B1-45A2-BC90-C63DF3CA13A2}" dt="2022-11-28T19:43:59.268" v="2945" actId="555"/>
          <ac:picMkLst>
            <pc:docMk/>
            <pc:sldMk cId="0" sldId="256"/>
            <ac:picMk id="110" creationId="{2173B79B-3985-629A-A0A3-4B1F7212AC7A}"/>
          </ac:picMkLst>
        </pc:picChg>
        <pc:picChg chg="mod">
          <ac:chgData name="Elias Lundheim" userId="589f68ca-61c9-4ca2-af06-5d89660f089a" providerId="ADAL" clId="{8F311F44-A3B1-45A2-BC90-C63DF3CA13A2}" dt="2022-11-28T19:15:20.687" v="2627" actId="1035"/>
          <ac:picMkLst>
            <pc:docMk/>
            <pc:sldMk cId="0" sldId="256"/>
            <ac:picMk id="165" creationId="{D8C0EF06-22BF-8E08-3118-57D56D009E2E}"/>
          </ac:picMkLst>
        </pc:picChg>
        <pc:picChg chg="mod">
          <ac:chgData name="Elias Lundheim" userId="589f68ca-61c9-4ca2-af06-5d89660f089a" providerId="ADAL" clId="{8F311F44-A3B1-45A2-BC90-C63DF3CA13A2}" dt="2022-11-28T19:39:48.224" v="2900" actId="1076"/>
          <ac:picMkLst>
            <pc:docMk/>
            <pc:sldMk cId="0" sldId="256"/>
            <ac:picMk id="176" creationId="{8895B9FC-7C9D-7888-9540-ED65253CAF48}"/>
          </ac:picMkLst>
        </pc:picChg>
        <pc:picChg chg="mod">
          <ac:chgData name="Elias Lundheim" userId="589f68ca-61c9-4ca2-af06-5d89660f089a" providerId="ADAL" clId="{8F311F44-A3B1-45A2-BC90-C63DF3CA13A2}" dt="2022-11-28T18:42:54.317" v="2018" actId="1076"/>
          <ac:picMkLst>
            <pc:docMk/>
            <pc:sldMk cId="0" sldId="256"/>
            <ac:picMk id="193" creationId="{D03FC1F6-4E13-4CEC-EF9D-60C31BD318A0}"/>
          </ac:picMkLst>
        </pc:picChg>
        <pc:picChg chg="mod">
          <ac:chgData name="Elias Lundheim" userId="589f68ca-61c9-4ca2-af06-5d89660f089a" providerId="ADAL" clId="{8F311F44-A3B1-45A2-BC90-C63DF3CA13A2}" dt="2022-11-28T19:43:10.760" v="2942" actId="14100"/>
          <ac:picMkLst>
            <pc:docMk/>
            <pc:sldMk cId="0" sldId="256"/>
            <ac:picMk id="1026" creationId="{FC5C5522-E2B8-FAAE-50C5-8E8ED1C32913}"/>
          </ac:picMkLst>
        </pc:picChg>
        <pc:picChg chg="mod">
          <ac:chgData name="Elias Lundheim" userId="589f68ca-61c9-4ca2-af06-5d89660f089a" providerId="ADAL" clId="{8F311F44-A3B1-45A2-BC90-C63DF3CA13A2}" dt="2022-11-28T19:46:31.888" v="2955" actId="1076"/>
          <ac:picMkLst>
            <pc:docMk/>
            <pc:sldMk cId="0" sldId="256"/>
            <ac:picMk id="1084" creationId="{0A35DEFF-E2F4-9512-63CA-4108555E7DF4}"/>
          </ac:picMkLst>
        </pc:picChg>
        <pc:picChg chg="mod">
          <ac:chgData name="Elias Lundheim" userId="589f68ca-61c9-4ca2-af06-5d89660f089a" providerId="ADAL" clId="{8F311F44-A3B1-45A2-BC90-C63DF3CA13A2}" dt="2022-11-28T19:27:08.558" v="2748" actId="1076"/>
          <ac:picMkLst>
            <pc:docMk/>
            <pc:sldMk cId="0" sldId="256"/>
            <ac:picMk id="1086" creationId="{D0942EB7-4C93-9CBF-6CAD-CFDD6C727C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79625" y="1241425"/>
            <a:ext cx="25098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9625" y="1241425"/>
            <a:ext cx="25098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43400"/>
            <a:ext cx="32399288" cy="38857237"/>
          </a:xfrm>
          <a:prstGeom prst="rect">
            <a:avLst/>
          </a:prstGeom>
          <a:solidFill>
            <a:srgbClr val="F6F4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2399288" cy="43200638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3239770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260" indent="-810260" algn="l" defTabSz="3239770" rtl="0" eaLnBrk="1" latinLnBrk="0" hangingPunct="1">
        <a:lnSpc>
          <a:spcPct val="90000"/>
        </a:lnSpc>
        <a:spcBef>
          <a:spcPts val="3545"/>
        </a:spcBef>
        <a:buFont typeface="Arial" panose="020B0604020202020204" pitchFamily="34" charset="0"/>
        <a:buChar char="•"/>
        <a:defRPr sz="9920" kern="1200">
          <a:solidFill>
            <a:schemeClr val="tx1"/>
          </a:solidFill>
          <a:latin typeface="+mn-lt"/>
          <a:ea typeface="+mn-ea"/>
          <a:cs typeface="+mn-cs"/>
        </a:defRPr>
      </a:lvl1pPr>
      <a:lvl2pPr marL="2430145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030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3pPr>
      <a:lvl4pPr marL="5669915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4pPr>
      <a:lvl5pPr marL="7289800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5pPr>
      <a:lvl6pPr marL="8909685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6pPr>
      <a:lvl7pPr marL="10529570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7pPr>
      <a:lvl8pPr marL="12149455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8pPr>
      <a:lvl9pPr marL="13769340" indent="-810260" algn="l" defTabSz="3239770" rtl="0" eaLnBrk="1" latinLnBrk="0" hangingPunct="1">
        <a:lnSpc>
          <a:spcPct val="90000"/>
        </a:lnSpc>
        <a:spcBef>
          <a:spcPts val="1770"/>
        </a:spcBef>
        <a:buFont typeface="Arial" panose="020B0604020202020204" pitchFamily="34" charset="0"/>
        <a:buChar char="•"/>
        <a:defRPr sz="63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1pPr>
      <a:lvl2pPr marL="1619885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2pPr>
      <a:lvl3pPr marL="3239770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3pPr>
      <a:lvl4pPr marL="4859655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4pPr>
      <a:lvl5pPr marL="6479540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5pPr>
      <a:lvl6pPr marL="8100060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6pPr>
      <a:lvl7pPr marL="9719945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7pPr>
      <a:lvl8pPr marL="11339830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8pPr>
      <a:lvl9pPr marL="12959715" algn="l" defTabSz="3239770" rtl="0" eaLnBrk="1" latinLnBrk="0" hangingPunct="1">
        <a:defRPr sz="63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GIF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99605" cy="4416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-257" y="4415796"/>
            <a:ext cx="32399288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8838" y="5075304"/>
            <a:ext cx="4906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INTRODUCTION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42038013"/>
            <a:ext cx="32399288" cy="11626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408106" y="42196719"/>
            <a:ext cx="435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vemundlu@ntnu.no</a:t>
            </a:r>
          </a:p>
          <a:p>
            <a:endParaRPr lang="en-US" sz="32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0" y="43165539"/>
            <a:ext cx="32399288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21299" y="1229"/>
            <a:ext cx="32399288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-32223" y="27870044"/>
            <a:ext cx="3237769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0" y="18224731"/>
            <a:ext cx="3237744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88580" y="2350900"/>
            <a:ext cx="0" cy="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1138838" y="18771265"/>
            <a:ext cx="16920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STRESS CONCENTRATION DETERMINED BY NEIGHBOURHOODS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C668B-3DB0-F0D3-F684-D2B1E2D28F77}"/>
              </a:ext>
            </a:extLst>
          </p:cNvPr>
          <p:cNvGrpSpPr/>
          <p:nvPr/>
        </p:nvGrpSpPr>
        <p:grpSpPr>
          <a:xfrm>
            <a:off x="30393421" y="650995"/>
            <a:ext cx="1361270" cy="3144763"/>
            <a:chOff x="30245817" y="632215"/>
            <a:chExt cx="1361270" cy="3144763"/>
          </a:xfrm>
        </p:grpSpPr>
        <p:grpSp>
          <p:nvGrpSpPr>
            <p:cNvPr id="6" name="Group 5"/>
            <p:cNvGrpSpPr/>
            <p:nvPr/>
          </p:nvGrpSpPr>
          <p:grpSpPr>
            <a:xfrm>
              <a:off x="30245817" y="2401863"/>
              <a:ext cx="1361270" cy="1375115"/>
              <a:chOff x="26764795" y="2820805"/>
              <a:chExt cx="1361270" cy="1375115"/>
            </a:xfrm>
          </p:grpSpPr>
          <p:sp>
            <p:nvSpPr>
              <p:cNvPr id="11" name="Rectangle 10"/>
              <p:cNvSpPr/>
              <p:nvPr userDrawn="1"/>
            </p:nvSpPr>
            <p:spPr>
              <a:xfrm>
                <a:off x="26764795" y="3672700"/>
                <a:ext cx="13612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95375">
                  <a:defRPr/>
                </a:pPr>
                <a:r>
                  <a:rPr lang="en-US" sz="2800" b="1" kern="0" dirty="0" err="1">
                    <a:solidFill>
                      <a:sysClr val="windowText" lastClr="000000"/>
                    </a:solidFill>
                    <a:latin typeface="Arial Narrow" panose="020B0606020202030204" pitchFamily="34" charset="0"/>
                    <a:cs typeface="Times New Roman" panose="02020603050405020304" pitchFamily="18" charset="0"/>
                  </a:rPr>
                  <a:t>PoreLab</a:t>
                </a:r>
                <a:endParaRPr lang="en-US" sz="2800" b="1" kern="0" spc="300" dirty="0">
                  <a:solidFill>
                    <a:srgbClr val="133880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8" name="Picture 19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" t="3269" r="68912" b="22059"/>
              <a:stretch/>
            </p:blipFill>
            <p:spPr>
              <a:xfrm>
                <a:off x="27016816" y="2820805"/>
                <a:ext cx="857229" cy="873679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D72930-9C2C-246B-E295-9CAED624DB9B}"/>
                </a:ext>
              </a:extLst>
            </p:cNvPr>
            <p:cNvGrpSpPr/>
            <p:nvPr/>
          </p:nvGrpSpPr>
          <p:grpSpPr>
            <a:xfrm>
              <a:off x="30246755" y="632215"/>
              <a:ext cx="1359395" cy="1533536"/>
              <a:chOff x="28962662" y="2216309"/>
              <a:chExt cx="1359395" cy="1533536"/>
            </a:xfrm>
          </p:grpSpPr>
          <p:pic>
            <p:nvPicPr>
              <p:cNvPr id="35" name="Picture 2" descr="C:\Users\ssinha\Desktop\poster\corsica\NTNU_logo.gif">
                <a:extLst>
                  <a:ext uri="{FF2B5EF4-FFF2-40B4-BE49-F238E27FC236}">
                    <a16:creationId xmlns:a16="http://schemas.microsoft.com/office/drawing/2014/main" id="{F374726C-2E8F-4007-844D-B86C4A0EAFF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9119119" y="2216309"/>
                <a:ext cx="1046480" cy="1095375"/>
              </a:xfrm>
              <a:prstGeom prst="rect">
                <a:avLst/>
              </a:prstGeom>
              <a:noFill/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7CAFC2-69F7-5947-E61D-F94ACCE464EC}"/>
                  </a:ext>
                </a:extLst>
              </p:cNvPr>
              <p:cNvSpPr/>
              <p:nvPr userDrawn="1"/>
            </p:nvSpPr>
            <p:spPr>
              <a:xfrm>
                <a:off x="28962662" y="3195847"/>
                <a:ext cx="1359395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095375">
                  <a:defRPr/>
                </a:pPr>
                <a:r>
                  <a:rPr kumimoji="0" lang="en-US" sz="3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NTNU</a:t>
                </a:r>
                <a:endParaRPr lang="en-US" sz="2800" b="1" kern="0" spc="300" dirty="0">
                  <a:solidFill>
                    <a:srgbClr val="133880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9D50A1-9753-57BC-961B-8D1CD77C3289}"/>
                  </a:ext>
                </a:extLst>
              </p:cNvPr>
              <p:cNvSpPr txBox="1"/>
              <p:nvPr/>
            </p:nvSpPr>
            <p:spPr>
              <a:xfrm>
                <a:off x="1138838" y="6088796"/>
                <a:ext cx="654974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A fiber bundle</a:t>
                </a:r>
                <a:r>
                  <a:rPr lang="en-US" sz="3600" dirty="0"/>
                  <a:t> is a set of parallel </a:t>
                </a:r>
                <a:r>
                  <a:rPr lang="en-US" sz="3600" dirty="0" err="1"/>
                  <a:t>Hookian</a:t>
                </a:r>
                <a:r>
                  <a:rPr lang="en-US" sz="3600" dirty="0"/>
                  <a:t> springs connecting two plates orthogonal to the springs. Each fiber has a random threshold value </a:t>
                </a:r>
                <a14:m>
                  <m:oMath xmlns:m="http://schemas.openxmlformats.org/officeDocument/2006/math">
                    <m:r>
                      <a:rPr lang="nb-NO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b-NO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nb-NO" sz="3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b-NO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nb-NO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that determines at what load the fiber breaks. 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9D50A1-9753-57BC-961B-8D1CD77C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38" y="6088796"/>
                <a:ext cx="6549742" cy="3416320"/>
              </a:xfrm>
              <a:prstGeom prst="rect">
                <a:avLst/>
              </a:prstGeom>
              <a:blipFill>
                <a:blip r:embed="rId6"/>
                <a:stretch>
                  <a:fillRect l="-2886" t="-2857" r="-2328" b="-5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4C2295A-BDC2-B2E1-537E-7B8DB8A88955}"/>
              </a:ext>
            </a:extLst>
          </p:cNvPr>
          <p:cNvSpPr txBox="1"/>
          <p:nvPr/>
        </p:nvSpPr>
        <p:spPr>
          <a:xfrm>
            <a:off x="1137317" y="12481269"/>
            <a:ext cx="6024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There are different variations of the fiber bundle model. One variant is the Equal Load Sharing (ELS). When a fiber breaks, its force is distributed </a:t>
            </a:r>
            <a:r>
              <a:rPr lang="en-US" sz="3600" dirty="0">
                <a:solidFill>
                  <a:srgbClr val="0070C0"/>
                </a:solidFill>
              </a:rPr>
              <a:t>equally</a:t>
            </a:r>
            <a:r>
              <a:rPr lang="en-US" sz="3600" dirty="0"/>
              <a:t> onto all other fibers.</a:t>
            </a:r>
          </a:p>
          <a:p>
            <a:r>
              <a:rPr lang="en-US" sz="3600" dirty="0"/>
              <a:t>The grids show the </a:t>
            </a:r>
            <a:r>
              <a:rPr lang="en-US" sz="3600" dirty="0">
                <a:solidFill>
                  <a:srgbClr val="0070C0"/>
                </a:solidFill>
              </a:rPr>
              <a:t>relative force </a:t>
            </a:r>
            <a:r>
              <a:rPr lang="el-GR" sz="3600" dirty="0">
                <a:solidFill>
                  <a:schemeClr val="accent2">
                    <a:lumMod val="75000"/>
                  </a:schemeClr>
                </a:solidFill>
              </a:rPr>
              <a:t>σ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on the fibers.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177190-0AE5-1ABA-95F3-DC55D99EA19E}"/>
                  </a:ext>
                </a:extLst>
              </p:cNvPr>
              <p:cNvSpPr txBox="1"/>
              <p:nvPr/>
            </p:nvSpPr>
            <p:spPr>
              <a:xfrm>
                <a:off x="13755500" y="7049257"/>
                <a:ext cx="8365875" cy="623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In Local Load Sharing (LLS) broken fibers form </a:t>
                </a:r>
                <a:r>
                  <a:rPr lang="en-US" sz="3600" dirty="0">
                    <a:solidFill>
                      <a:srgbClr val="0070C0"/>
                    </a:solidFill>
                  </a:rPr>
                  <a:t>clusters</a:t>
                </a:r>
                <a:r>
                  <a:rPr lang="en-US" sz="3600" dirty="0"/>
                  <a:t> and the load of the broken fibers is shared between fibers that boarder the cluster. We call these boundary fibers the </a:t>
                </a:r>
                <a:r>
                  <a:rPr lang="en-US" sz="3600" dirty="0">
                    <a:solidFill>
                      <a:srgbClr val="0070C0"/>
                    </a:solidFill>
                  </a:rPr>
                  <a:t>perimeter</a:t>
                </a:r>
                <a:r>
                  <a:rPr lang="en-US" sz="3600" dirty="0"/>
                  <a:t> of a cluster.</a:t>
                </a:r>
              </a:p>
              <a:p>
                <a:endParaRPr lang="en-US" sz="3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36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3600" dirty="0"/>
                  <a:t>: size of the system</a:t>
                </a:r>
              </a:p>
              <a:p>
                <a14:m>
                  <m:oMath xmlns:m="http://schemas.openxmlformats.org/officeDocument/2006/math">
                    <m:r>
                      <a:rPr lang="nb-NO" sz="4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: size of the cluster</a:t>
                </a:r>
              </a:p>
              <a:p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</a:rPr>
                  <a:t>h</a:t>
                </a:r>
                <a:r>
                  <a:rPr lang="en-US" sz="3600" dirty="0"/>
                  <a:t>: length of perimeter</a:t>
                </a:r>
                <a:br>
                  <a:rPr lang="en-US" sz="3600" dirty="0"/>
                </a:br>
                <a:endParaRPr lang="en-US" sz="3600" dirty="0"/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177190-0AE5-1ABA-95F3-DC55D99E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500" y="7049257"/>
                <a:ext cx="8365875" cy="6233694"/>
              </a:xfrm>
              <a:prstGeom prst="rect">
                <a:avLst/>
              </a:prstGeom>
              <a:blipFill>
                <a:blip r:embed="rId7"/>
                <a:stretch>
                  <a:fillRect l="-2185" t="-1466" r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F3A23F8-DCDE-B766-CC3D-6B012D9961BB}"/>
              </a:ext>
            </a:extLst>
          </p:cNvPr>
          <p:cNvSpPr txBox="1"/>
          <p:nvPr/>
        </p:nvSpPr>
        <p:spPr>
          <a:xfrm>
            <a:off x="1138838" y="11502068"/>
            <a:ext cx="5013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 Load Sharing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68552E6-9174-0696-A2D8-1EC8FEE8D35E}"/>
              </a:ext>
            </a:extLst>
          </p:cNvPr>
          <p:cNvSpPr/>
          <p:nvPr/>
        </p:nvSpPr>
        <p:spPr>
          <a:xfrm>
            <a:off x="13183169" y="5606363"/>
            <a:ext cx="10046438" cy="1191771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F22816-35DC-B7D6-6CE7-5FFD216B3D19}"/>
              </a:ext>
            </a:extLst>
          </p:cNvPr>
          <p:cNvSpPr txBox="1"/>
          <p:nvPr/>
        </p:nvSpPr>
        <p:spPr>
          <a:xfrm>
            <a:off x="13755501" y="6053338"/>
            <a:ext cx="490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Load Sharing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3">
                <a:extLst>
                  <a:ext uri="{FF2B5EF4-FFF2-40B4-BE49-F238E27FC236}">
                    <a16:creationId xmlns:a16="http://schemas.microsoft.com/office/drawing/2014/main" id="{4E11F765-16EF-9E2F-3FE5-8C698890F6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195113"/>
                  </p:ext>
                </p:extLst>
              </p:nvPr>
            </p:nvGraphicFramePr>
            <p:xfrm>
              <a:off x="7647280" y="13129534"/>
              <a:ext cx="3953778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378262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1378262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1197254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12313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4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40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b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12313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12313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3">
                <a:extLst>
                  <a:ext uri="{FF2B5EF4-FFF2-40B4-BE49-F238E27FC236}">
                    <a16:creationId xmlns:a16="http://schemas.microsoft.com/office/drawing/2014/main" id="{4E11F765-16EF-9E2F-3FE5-8C698890F6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195113"/>
                  </p:ext>
                </p:extLst>
              </p:nvPr>
            </p:nvGraphicFramePr>
            <p:xfrm>
              <a:off x="7647280" y="13129534"/>
              <a:ext cx="3953778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378262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1378262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1197254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1231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441" t="-495" r="-187225" b="-201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100885" t="-495" r="-88053" b="-201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230457" t="-495" r="-1015" b="-201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1231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441" t="-100000" r="-187225" b="-100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100885" t="-100000" r="-88053" b="-100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230457" t="-100000" r="-1015" b="-100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1231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441" t="-200990" r="-187225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100885" t="-200990" r="-8805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8"/>
                          <a:stretch>
                            <a:fillRect l="-230457" t="-200990" r="-1015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9D37FD6F-9A2F-2103-1EFD-49D43C21E5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7101237"/>
                  </p:ext>
                </p:extLst>
              </p:nvPr>
            </p:nvGraphicFramePr>
            <p:xfrm>
              <a:off x="14166253" y="13129534"/>
              <a:ext cx="3640205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0945">
                      <a:extLst>
                        <a:ext uri="{9D8B030D-6E8A-4147-A177-3AD203B41FA5}">
                          <a16:colId xmlns:a16="http://schemas.microsoft.com/office/drawing/2014/main" val="3934418807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817370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9234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2397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2397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3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360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873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9D37FD6F-9A2F-2103-1EFD-49D43C21E5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7101237"/>
                  </p:ext>
                </p:extLst>
              </p:nvPr>
            </p:nvGraphicFramePr>
            <p:xfrm>
              <a:off x="14166253" y="13129534"/>
              <a:ext cx="3640205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0945">
                      <a:extLst>
                        <a:ext uri="{9D8B030D-6E8A-4147-A177-3AD203B41FA5}">
                          <a16:colId xmlns:a16="http://schemas.microsoft.com/office/drawing/2014/main" val="3934418807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817370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645" t="-658" r="-2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100645" t="-658" r="-1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200645" t="-658" r="-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347761" t="-658" r="-1493" b="-300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645" t="-100658" r="-2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100645" t="-100658" r="-1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200645" t="-100658" r="-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347761" t="-100658" r="-1493" b="-200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645" t="-201987" r="-2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100645" t="-201987" r="-1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200645" t="-201987" r="-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347761" t="-201987" r="-1493" b="-101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645" t="-300000" r="-2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100645" t="-300000" r="-1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200645" t="-300000" r="-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9"/>
                          <a:stretch>
                            <a:fillRect l="-347761" t="-300000" r="-1493" b="-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873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B0521C6D-D63C-18AD-A026-08C823DE3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989458"/>
                  </p:ext>
                </p:extLst>
              </p:nvPr>
            </p:nvGraphicFramePr>
            <p:xfrm>
              <a:off x="18519270" y="13132277"/>
              <a:ext cx="3640205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0945">
                      <a:extLst>
                        <a:ext uri="{9D8B030D-6E8A-4147-A177-3AD203B41FA5}">
                          <a16:colId xmlns:a16="http://schemas.microsoft.com/office/drawing/2014/main" val="3934418807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817370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923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2397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2397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b="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3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360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3600" b="0" i="0" dirty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3600" i="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nb-NO" sz="36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marL="84116" marR="84116" marT="42058" marB="42058" anchor="ctr">
                        <a:solidFill>
                          <a:srgbClr val="EBF1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873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B0521C6D-D63C-18AD-A026-08C823DE3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989458"/>
                  </p:ext>
                </p:extLst>
              </p:nvPr>
            </p:nvGraphicFramePr>
            <p:xfrm>
              <a:off x="18519270" y="13132277"/>
              <a:ext cx="3640205" cy="36939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0945">
                      <a:extLst>
                        <a:ext uri="{9D8B030D-6E8A-4147-A177-3AD203B41FA5}">
                          <a16:colId xmlns:a16="http://schemas.microsoft.com/office/drawing/2014/main" val="3934418807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556882020"/>
                        </a:ext>
                      </a:extLst>
                    </a:gridCol>
                    <a:gridCol w="940945">
                      <a:extLst>
                        <a:ext uri="{9D8B030D-6E8A-4147-A177-3AD203B41FA5}">
                          <a16:colId xmlns:a16="http://schemas.microsoft.com/office/drawing/2014/main" val="872484899"/>
                        </a:ext>
                      </a:extLst>
                    </a:gridCol>
                    <a:gridCol w="817370">
                      <a:extLst>
                        <a:ext uri="{9D8B030D-6E8A-4147-A177-3AD203B41FA5}">
                          <a16:colId xmlns:a16="http://schemas.microsoft.com/office/drawing/2014/main" val="2189529234"/>
                        </a:ext>
                      </a:extLst>
                    </a:gridCol>
                  </a:tblGrid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645" t="-658" r="-2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100645" t="-658" r="-1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200645" t="-658" r="-87742" b="-3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347761" t="-658" r="-1493" b="-300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89016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645" t="-100658" r="-2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100645" t="-100658" r="-1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200645" t="-100658" r="-87742" b="-200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347761" t="-100658" r="-1493" b="-200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416552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645" t="-201987" r="-2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100645" t="-201987" r="-1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200645" t="-201987" r="-87742" b="-101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347761" t="-201987" r="-1493" b="-101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341355"/>
                      </a:ext>
                    </a:extLst>
                  </a:tr>
                  <a:tr h="923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645" t="-300000" r="-2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100645" t="-300000" r="-1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200645" t="-300000" r="-87742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116" marR="84116" marT="42058" marB="42058" anchor="ctr">
                        <a:blipFill>
                          <a:blip r:embed="rId10"/>
                          <a:stretch>
                            <a:fillRect l="-347761" t="-300000" r="-1493" b="-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873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C5C5522-E2B8-FAAE-50C5-8E8ED1C32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/>
          <a:stretch/>
        </p:blipFill>
        <p:spPr bwMode="auto">
          <a:xfrm>
            <a:off x="24145801" y="10044564"/>
            <a:ext cx="7451495" cy="74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20CAB93-C505-450F-0FED-9C4F4D7B13FD}"/>
              </a:ext>
            </a:extLst>
          </p:cNvPr>
          <p:cNvSpPr txBox="1"/>
          <p:nvPr/>
        </p:nvSpPr>
        <p:spPr>
          <a:xfrm>
            <a:off x="23965612" y="5076391"/>
            <a:ext cx="7599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fiber bundle model is used as a </a:t>
            </a:r>
            <a:r>
              <a:rPr lang="en-US" sz="3600" dirty="0">
                <a:solidFill>
                  <a:srgbClr val="0070C0"/>
                </a:solidFill>
              </a:rPr>
              <a:t>statistical tool </a:t>
            </a:r>
            <a:r>
              <a:rPr lang="en-US" sz="3600" dirty="0"/>
              <a:t>to model material stress and failure. We introduce changes to the LLS in hopes of giving the model properties that more closely resemble the real world.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C2C2312-F9C0-51CF-0FE3-BAB5B1A41C88}"/>
              </a:ext>
            </a:extLst>
          </p:cNvPr>
          <p:cNvGrpSpPr/>
          <p:nvPr/>
        </p:nvGrpSpPr>
        <p:grpSpPr>
          <a:xfrm>
            <a:off x="1138838" y="21766360"/>
            <a:ext cx="13836913" cy="5367232"/>
            <a:chOff x="1238944" y="21553130"/>
            <a:chExt cx="13836913" cy="53672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5C9E158-AD2E-5096-03DA-D8397496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96289" y="21568370"/>
              <a:ext cx="3979568" cy="3979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644E1F9-0BA9-BB74-F3DD-AF9BE8494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8944" y="21562683"/>
              <a:ext cx="3976297" cy="398310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80FF184-9BDD-3451-41F9-154A2B99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5981" y="21553130"/>
              <a:ext cx="3979568" cy="3992659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1B3D62-6AA0-4CC7-287B-4E0230940B29}"/>
                </a:ext>
              </a:extLst>
            </p:cNvPr>
            <p:cNvSpPr txBox="1"/>
            <p:nvPr/>
          </p:nvSpPr>
          <p:spPr>
            <a:xfrm>
              <a:off x="6698888" y="26089365"/>
              <a:ext cx="23536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i="1"/>
                <a:t>More neighbours</a:t>
              </a:r>
              <a:br>
                <a:rPr lang="en-GB" sz="2400" i="1"/>
              </a:br>
              <a:r>
                <a:rPr lang="en-GB" sz="2400" i="1"/>
                <a:t>Stronger fiber</a:t>
              </a:r>
              <a:endParaRPr lang="en-GB" sz="2400" i="1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BC6BDD-BB7F-DB60-114F-92AB635B4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6060" y="26329955"/>
              <a:ext cx="5337289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FABB41B-465D-8DDD-F1D1-45C7A930CE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6060" y="26710955"/>
              <a:ext cx="5337289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2FA694-DF93-BA99-7FFB-FD67E1F1D368}"/>
                </a:ext>
              </a:extLst>
            </p:cNvPr>
            <p:cNvCxnSpPr>
              <a:cxnSpLocks/>
            </p:cNvCxnSpPr>
            <p:nvPr/>
          </p:nvCxnSpPr>
          <p:spPr>
            <a:xfrm>
              <a:off x="8634657" y="26724212"/>
              <a:ext cx="6403100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BF3E2E0-C363-EFBA-DE1F-6BA4B2E37147}"/>
                </a:ext>
              </a:extLst>
            </p:cNvPr>
            <p:cNvCxnSpPr>
              <a:cxnSpLocks/>
            </p:cNvCxnSpPr>
            <p:nvPr/>
          </p:nvCxnSpPr>
          <p:spPr>
            <a:xfrm>
              <a:off x="9052583" y="26340424"/>
              <a:ext cx="6004224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173B79B-3985-629A-A0A3-4B1F7212AC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45802" y="19697441"/>
            <a:ext cx="7451494" cy="744088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77F618E0-74C5-543A-2050-AA9B705EB762}"/>
              </a:ext>
            </a:extLst>
          </p:cNvPr>
          <p:cNvSpPr txBox="1"/>
          <p:nvPr/>
        </p:nvSpPr>
        <p:spPr>
          <a:xfrm>
            <a:off x="16368218" y="19987664"/>
            <a:ext cx="614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UNR</a:t>
            </a:r>
            <a:r>
              <a:rPr lang="en-GB" sz="3600" dirty="0"/>
              <a:t> - Uniformly distributed neighbourhood rule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SNR </a:t>
            </a:r>
            <a:r>
              <a:rPr lang="en-GB" sz="3600" dirty="0"/>
              <a:t>- Stress enhancing neighbourhood rule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A9D1905-2661-77A5-3506-203F6F88AFBE}"/>
              </a:ext>
            </a:extLst>
          </p:cNvPr>
          <p:cNvSpPr txBox="1"/>
          <p:nvPr/>
        </p:nvSpPr>
        <p:spPr>
          <a:xfrm>
            <a:off x="1271209" y="812017"/>
            <a:ext cx="24759923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>
                <a:ea typeface="+mn-lt"/>
                <a:cs typeface="+mn-lt"/>
              </a:rPr>
              <a:t>Stress concentration in the local load sharing fiber bundle model</a:t>
            </a:r>
            <a:endParaRPr lang="en-US" sz="7200" b="1" dirty="0"/>
          </a:p>
          <a:p>
            <a:pPr>
              <a:spcBef>
                <a:spcPts val="1200"/>
              </a:spcBef>
            </a:pP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Elias Lundheim</a:t>
            </a:r>
            <a:r>
              <a:rPr lang="en-US" sz="4400" baseline="300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4400" dirty="0" err="1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Santanu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 Sinha</a:t>
            </a:r>
            <a:r>
              <a:rPr lang="en-US" sz="4400" baseline="300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2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, Alex Hansen</a:t>
            </a:r>
            <a:r>
              <a:rPr lang="en-US" sz="4400" baseline="300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 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and Jonas T. Kjellstadli</a:t>
            </a:r>
            <a:r>
              <a:rPr lang="en-US" sz="4400" baseline="300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</a:t>
            </a:r>
            <a:endParaRPr lang="en-US" sz="4400" baseline="30000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  <a:p>
            <a:r>
              <a:rPr lang="en-US" sz="3200" baseline="30000" dirty="0"/>
              <a:t>1</a:t>
            </a:r>
            <a:r>
              <a:rPr lang="en-US" sz="3200" dirty="0"/>
              <a:t>PoreLab, Department of Physics, Norwegian University of Science and Technology, NTNU, N-7491 Trondheim, Norway.</a:t>
            </a:r>
            <a:endParaRPr lang="en-US" sz="3200" dirty="0">
              <a:cs typeface="Calibri"/>
            </a:endParaRPr>
          </a:p>
          <a:p>
            <a:r>
              <a:rPr lang="en-US" sz="3200" baseline="30000" dirty="0">
                <a:ea typeface="+mn-lt"/>
                <a:cs typeface="+mn-lt"/>
              </a:rPr>
              <a:t>2</a:t>
            </a:r>
            <a:r>
              <a:rPr lang="en-US" sz="3200" dirty="0">
                <a:ea typeface="+mn-lt"/>
                <a:cs typeface="+mn-lt"/>
              </a:rPr>
              <a:t>Department of Physics, University of Oslo, P.O. Box 1048, </a:t>
            </a:r>
            <a:r>
              <a:rPr lang="en-US" sz="3200" dirty="0" err="1">
                <a:ea typeface="+mn-lt"/>
                <a:cs typeface="+mn-lt"/>
              </a:rPr>
              <a:t>Blindern</a:t>
            </a:r>
            <a:r>
              <a:rPr lang="en-US" sz="3200" dirty="0">
                <a:ea typeface="+mn-lt"/>
                <a:cs typeface="+mn-lt"/>
              </a:rPr>
              <a:t>, N-0316 Oslo, Norway.</a:t>
            </a:r>
            <a:endParaRPr lang="en-US" sz="3200" dirty="0">
              <a:cs typeface="Calibri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C3E4C3-21D2-12E8-BC43-FCBFF8FFA5F6}"/>
              </a:ext>
            </a:extLst>
          </p:cNvPr>
          <p:cNvSpPr txBox="1"/>
          <p:nvPr/>
        </p:nvSpPr>
        <p:spPr>
          <a:xfrm>
            <a:off x="1138838" y="28724535"/>
            <a:ext cx="602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5A439DD-C299-9A84-49C1-9E87139C2BD7}"/>
                  </a:ext>
                </a:extLst>
              </p:cNvPr>
              <p:cNvSpPr txBox="1"/>
              <p:nvPr/>
            </p:nvSpPr>
            <p:spPr>
              <a:xfrm>
                <a:off x="1138838" y="29889015"/>
                <a:ext cx="1126643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A way to quantize the smoothness of a cluster is the dimensionality of the clusters. We plot the size of the largest cluster </a:t>
                </a:r>
                <a14:m>
                  <m:oMath xmlns:m="http://schemas.openxmlformats.org/officeDocument/2006/math">
                    <m:r>
                      <a:rPr lang="nb-NO" sz="3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3600" dirty="0"/>
                  <a:t> by the size of the system </a:t>
                </a:r>
                <a14:m>
                  <m:oMath xmlns:m="http://schemas.openxmlformats.org/officeDocument/2006/math">
                    <m:r>
                      <a:rPr lang="nb-NO" sz="3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3600" dirty="0"/>
                  <a:t> in a log plot, and the slope of a best fit gives us the dimensionality of the cluster. We do the same for the perimeter.</a:t>
                </a: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5A439DD-C299-9A84-49C1-9E87139C2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38" y="29889015"/>
                <a:ext cx="11266437" cy="2862322"/>
              </a:xfrm>
              <a:prstGeom prst="rect">
                <a:avLst/>
              </a:prstGeom>
              <a:blipFill>
                <a:blip r:embed="rId16"/>
                <a:stretch>
                  <a:fillRect l="-1677" t="-3191" r="-2110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>
            <a:extLst>
              <a:ext uri="{FF2B5EF4-FFF2-40B4-BE49-F238E27FC236}">
                <a16:creationId xmlns:a16="http://schemas.microsoft.com/office/drawing/2014/main" id="{D8C0EF06-22BF-8E08-3118-57D56D009E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40" y="5186728"/>
            <a:ext cx="4630306" cy="5231384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BC004488-6BC3-AB75-6945-9BB0E53FFB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6877" y="33084820"/>
            <a:ext cx="11082839" cy="8312129"/>
          </a:xfrm>
          <a:prstGeom prst="rect">
            <a:avLst/>
          </a:prstGeom>
        </p:spPr>
      </p:pic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BA12910-2EDA-5FEF-ED42-55EBB83ACB46}"/>
              </a:ext>
            </a:extLst>
          </p:cNvPr>
          <p:cNvGrpSpPr/>
          <p:nvPr/>
        </p:nvGrpSpPr>
        <p:grpSpPr>
          <a:xfrm>
            <a:off x="24009319" y="33938352"/>
            <a:ext cx="7587977" cy="7458597"/>
            <a:chOff x="23788744" y="30289244"/>
            <a:chExt cx="7587977" cy="7458597"/>
          </a:xfrm>
        </p:grpSpPr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10A88F09-16D1-2784-5B05-06B826CA8980}"/>
                </a:ext>
              </a:extLst>
            </p:cNvPr>
            <p:cNvGrpSpPr/>
            <p:nvPr/>
          </p:nvGrpSpPr>
          <p:grpSpPr>
            <a:xfrm>
              <a:off x="23940773" y="30295022"/>
              <a:ext cx="7435948" cy="7452819"/>
              <a:chOff x="24047687" y="28564529"/>
              <a:chExt cx="7549609" cy="7566737"/>
            </a:xfrm>
          </p:grpSpPr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EA9EC907-1A62-94B6-6E73-B165FDA5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47687" y="28564529"/>
                <a:ext cx="3738565" cy="373523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8895B9FC-7C9D-7888-9540-ED65253CA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8731" y="28564530"/>
                <a:ext cx="3738565" cy="373523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B0AEB997-C115-53A0-889C-0B36B9B5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62060" y="32392700"/>
                <a:ext cx="3735236" cy="3735236"/>
              </a:xfrm>
              <a:prstGeom prst="rect">
                <a:avLst/>
              </a:prstGeom>
              <a:ln w="76200">
                <a:noFill/>
              </a:ln>
            </p:spPr>
          </p:pic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444E5C3-9C7E-8A54-AADC-875F90DB5366}"/>
                  </a:ext>
                </a:extLst>
              </p:cNvPr>
              <p:cNvSpPr/>
              <p:nvPr/>
            </p:nvSpPr>
            <p:spPr>
              <a:xfrm>
                <a:off x="29576914" y="29439127"/>
                <a:ext cx="208062" cy="208062"/>
              </a:xfrm>
              <a:prstGeom prst="rect">
                <a:avLst/>
              </a:prstGeom>
              <a:noFill/>
              <a:ln w="19050"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3C19FA9-AC73-6816-8D50-1209CCF44A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82056" y="29647189"/>
                <a:ext cx="1694858" cy="2756511"/>
              </a:xfrm>
              <a:prstGeom prst="line">
                <a:avLst/>
              </a:prstGeom>
              <a:ln w="19050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FB22DF22-649E-8163-1F5E-3F5A3CAD1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84976" y="29647189"/>
                <a:ext cx="1812320" cy="2756511"/>
              </a:xfrm>
              <a:prstGeom prst="line">
                <a:avLst/>
              </a:prstGeom>
              <a:ln w="19050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4" name="Picture 1043">
                <a:extLst>
                  <a:ext uri="{FF2B5EF4-FFF2-40B4-BE49-F238E27FC236}">
                    <a16:creationId xmlns:a16="http://schemas.microsoft.com/office/drawing/2014/main" id="{FEDB881F-4B81-CDE5-6D83-226A9871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047687" y="32392700"/>
                <a:ext cx="3738566" cy="3738566"/>
              </a:xfrm>
              <a:prstGeom prst="rect">
                <a:avLst/>
              </a:prstGeom>
            </p:spPr>
          </p:pic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CD0C86B8-2521-D048-8F76-13F98048F7D7}"/>
                  </a:ext>
                </a:extLst>
              </p:cNvPr>
              <p:cNvSpPr/>
              <p:nvPr/>
            </p:nvSpPr>
            <p:spPr>
              <a:xfrm>
                <a:off x="25174577" y="31237345"/>
                <a:ext cx="210919" cy="197535"/>
              </a:xfrm>
              <a:prstGeom prst="rect">
                <a:avLst/>
              </a:prstGeom>
              <a:noFill/>
              <a:ln w="19050"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1ABEC53E-97AF-FC8F-5C22-8F05498EB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2639" y="31434880"/>
                <a:ext cx="2403613" cy="968820"/>
              </a:xfrm>
              <a:prstGeom prst="line">
                <a:avLst/>
              </a:prstGeom>
              <a:ln w="19050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CEBCBE31-C904-D18F-96BA-B938422FE1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55388" y="31434880"/>
                <a:ext cx="1119189" cy="971551"/>
              </a:xfrm>
              <a:prstGeom prst="line">
                <a:avLst/>
              </a:prstGeom>
              <a:ln w="19050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703EAFC4-1A4E-1E4C-A323-006647FEA50A}"/>
                </a:ext>
              </a:extLst>
            </p:cNvPr>
            <p:cNvSpPr txBox="1"/>
            <p:nvPr/>
          </p:nvSpPr>
          <p:spPr>
            <a:xfrm>
              <a:off x="23788744" y="30289244"/>
              <a:ext cx="16748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70AD4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SNR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F74632C0-009A-89FB-E082-017BE84315ED}"/>
                </a:ext>
              </a:extLst>
            </p:cNvPr>
            <p:cNvSpPr txBox="1"/>
            <p:nvPr/>
          </p:nvSpPr>
          <p:spPr>
            <a:xfrm>
              <a:off x="27668369" y="30289244"/>
              <a:ext cx="16748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70AD4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4D541A6F-D829-AFE2-073A-2A57FB69A981}"/>
                  </a:ext>
                </a:extLst>
              </p:cNvPr>
              <p:cNvSpPr txBox="1"/>
              <p:nvPr/>
            </p:nvSpPr>
            <p:spPr>
              <a:xfrm>
                <a:off x="18376158" y="9708798"/>
                <a:ext cx="5248690" cy="278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0480"/>
                  </a:lnSpc>
                </a:pPr>
                <a:r>
                  <a:rPr lang="nb-NO" sz="3600" b="0" dirty="0"/>
                  <a:t>ELS:   </a:t>
                </a:r>
                <a14:m>
                  <m:oMath xmlns:m="http://schemas.openxmlformats.org/officeDocument/2006/math">
                    <m:r>
                      <a:rPr lang="el-GR" sz="5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nb-NO" sz="54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nb-NO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nb-NO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sz="5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nb-NO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nb-NO" sz="4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10480"/>
                  </a:lnSpc>
                </a:pPr>
                <a:r>
                  <a:rPr lang="nb-NO" sz="3600" b="0" dirty="0"/>
                  <a:t>LLS:   </a:t>
                </a:r>
                <a14:m>
                  <m:oMath xmlns:m="http://schemas.openxmlformats.org/officeDocument/2006/math">
                    <m:r>
                      <a:rPr lang="el-GR" sz="5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nb-NO" sz="54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nb-NO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nb-NO" sz="5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4D541A6F-D829-AFE2-073A-2A57FB69A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158" y="9708798"/>
                <a:ext cx="5248690" cy="2785378"/>
              </a:xfrm>
              <a:prstGeom prst="rect">
                <a:avLst/>
              </a:prstGeom>
              <a:blipFill>
                <a:blip r:embed="rId23"/>
                <a:stretch>
                  <a:fillRect l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" name="Rectangle: Rounded Corners 1074">
            <a:extLst>
              <a:ext uri="{FF2B5EF4-FFF2-40B4-BE49-F238E27FC236}">
                <a16:creationId xmlns:a16="http://schemas.microsoft.com/office/drawing/2014/main" id="{6AB23A7D-039A-B1EC-07B8-83E83E1BB99E}"/>
              </a:ext>
            </a:extLst>
          </p:cNvPr>
          <p:cNvSpPr/>
          <p:nvPr/>
        </p:nvSpPr>
        <p:spPr>
          <a:xfrm>
            <a:off x="647700" y="11052959"/>
            <a:ext cx="11822657" cy="64711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9682DC9-DB16-D874-45A8-2A071529EAB1}"/>
              </a:ext>
            </a:extLst>
          </p:cNvPr>
          <p:cNvSpPr/>
          <p:nvPr/>
        </p:nvSpPr>
        <p:spPr>
          <a:xfrm>
            <a:off x="15961287" y="23155215"/>
            <a:ext cx="7328053" cy="3983106"/>
          </a:xfrm>
          <a:prstGeom prst="roundRect">
            <a:avLst/>
          </a:prstGeom>
          <a:noFill/>
          <a:ln w="76200">
            <a:solidFill>
              <a:srgbClr val="CC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F63BE6-12C1-EFCD-ACC0-8CE7BC46DA2D}"/>
              </a:ext>
            </a:extLst>
          </p:cNvPr>
          <p:cNvSpPr txBox="1"/>
          <p:nvPr/>
        </p:nvSpPr>
        <p:spPr>
          <a:xfrm>
            <a:off x="16368218" y="24485814"/>
            <a:ext cx="6744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Introducing a </a:t>
            </a:r>
            <a:r>
              <a:rPr lang="en-US" sz="3600" dirty="0" err="1"/>
              <a:t>neighbourhood</a:t>
            </a:r>
            <a:r>
              <a:rPr lang="en-US" sz="3600" dirty="0"/>
              <a:t> dependance generates smoother clusters. Compare the situations depicted in figures A and B.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BB7EE89F-2BBF-2728-9235-5E74E01C4454}"/>
              </a:ext>
            </a:extLst>
          </p:cNvPr>
          <p:cNvSpPr txBox="1"/>
          <p:nvPr/>
        </p:nvSpPr>
        <p:spPr>
          <a:xfrm>
            <a:off x="16360091" y="23425971"/>
            <a:ext cx="2694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C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9035BB61-B028-6025-AB6E-A2CE51292E89}"/>
              </a:ext>
            </a:extLst>
          </p:cNvPr>
          <p:cNvSpPr txBox="1"/>
          <p:nvPr/>
        </p:nvSpPr>
        <p:spPr>
          <a:xfrm>
            <a:off x="1138838" y="19987664"/>
            <a:ext cx="1433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 standard LLS, load is </a:t>
            </a:r>
            <a:r>
              <a:rPr lang="en-GB" sz="3600" dirty="0">
                <a:solidFill>
                  <a:srgbClr val="0070C0"/>
                </a:solidFill>
              </a:rPr>
              <a:t>uniformly distributed </a:t>
            </a:r>
            <a:r>
              <a:rPr lang="en-GB" sz="3600" dirty="0"/>
              <a:t>on the perimeter of a cluster. We can rearrange this distribution depending on the number of neighbours.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88E4E4F4-453E-4ACD-3145-9782AEFD691A}"/>
                  </a:ext>
                </a:extLst>
              </p:cNvPr>
              <p:cNvSpPr txBox="1"/>
              <p:nvPr/>
            </p:nvSpPr>
            <p:spPr>
              <a:xfrm>
                <a:off x="13324423" y="33991560"/>
                <a:ext cx="996491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We can repeat the dimensionality calculation for several values of </a:t>
                </a:r>
                <a14:m>
                  <m:oMath xmlns:m="http://schemas.openxmlformats.org/officeDocument/2006/math">
                    <m:r>
                      <a:rPr lang="nb-NO" sz="3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/>
                  <a:t>. These results are based on 200 samples for all systems sizes. 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The images to the right show each cluster in a random color except the largest cluster in red. Note that the </a:t>
                </a:r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</a:rPr>
                  <a:t>UNR</a:t>
                </a:r>
                <a:r>
                  <a:rPr lang="en-US" sz="3600" dirty="0"/>
                  <a:t> is not drawn with a darker red. </a:t>
                </a:r>
              </a:p>
            </p:txBody>
          </p:sp>
        </mc:Choice>
        <mc:Fallback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88E4E4F4-453E-4ACD-3145-9782AEFD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423" y="33991560"/>
                <a:ext cx="9964917" cy="3970318"/>
              </a:xfrm>
              <a:prstGeom prst="rect">
                <a:avLst/>
              </a:prstGeom>
              <a:blipFill>
                <a:blip r:embed="rId24"/>
                <a:stretch>
                  <a:fillRect l="-1897" t="-2304" r="-428" b="-4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4" name="Picture 1083">
            <a:extLst>
              <a:ext uri="{FF2B5EF4-FFF2-40B4-BE49-F238E27FC236}">
                <a16:creationId xmlns:a16="http://schemas.microsoft.com/office/drawing/2014/main" id="{0A35DEFF-E2F4-9512-63CA-4108555E7D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45802" y="28265848"/>
            <a:ext cx="7419208" cy="5562668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665EE27-7278-4A0B-44CD-F7CAAE7BBDA4}"/>
              </a:ext>
            </a:extLst>
          </p:cNvPr>
          <p:cNvGrpSpPr/>
          <p:nvPr/>
        </p:nvGrpSpPr>
        <p:grpSpPr>
          <a:xfrm>
            <a:off x="13324423" y="38507248"/>
            <a:ext cx="10046761" cy="2968926"/>
            <a:chOff x="13632570" y="38368433"/>
            <a:chExt cx="10046761" cy="29689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D1299373-AACA-88AB-A7B1-F915B3A473BA}"/>
                    </a:ext>
                  </a:extLst>
                </p:cNvPr>
                <p:cNvSpPr txBox="1"/>
                <p:nvPr/>
              </p:nvSpPr>
              <p:spPr>
                <a:xfrm>
                  <a:off x="13632570" y="39013629"/>
                  <a:ext cx="4588877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sz="3600" b="0" dirty="0"/>
                    <a:t>When</a:t>
                  </a:r>
                  <a14:m>
                    <m:oMath xmlns:m="http://schemas.openxmlformats.org/officeDocument/2006/math">
                      <m:r>
                        <a:rPr lang="nb-NO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nb-NO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a14:m>
                  <a:r>
                    <a:rPr lang="en-US" sz="3600" dirty="0"/>
                    <a:t>  for </a:t>
                  </a:r>
                  <a:r>
                    <a:rPr lang="en-US" sz="36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SNR </a:t>
                  </a:r>
                  <a:r>
                    <a:rPr lang="en-US" sz="3600" dirty="0"/>
                    <a:t>systems, the system always takes the shape of a diamond.</a:t>
                  </a:r>
                </a:p>
              </p:txBody>
            </p:sp>
          </mc:Choice>
          <mc:Fallback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D1299373-AACA-88AB-A7B1-F915B3A47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2570" y="39013629"/>
                  <a:ext cx="4588877" cy="2308324"/>
                </a:xfrm>
                <a:prstGeom prst="rect">
                  <a:avLst/>
                </a:prstGeom>
                <a:blipFill>
                  <a:blip r:embed="rId26"/>
                  <a:stretch>
                    <a:fillRect l="-4117" t="-4233" r="-2523" b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C96F7C1-A38A-8B9D-4E83-72DCC1F7F626}"/>
                </a:ext>
              </a:extLst>
            </p:cNvPr>
            <p:cNvGrpSpPr/>
            <p:nvPr/>
          </p:nvGrpSpPr>
          <p:grpSpPr>
            <a:xfrm>
              <a:off x="18721726" y="38368433"/>
              <a:ext cx="4957605" cy="2968926"/>
              <a:chOff x="18462912" y="38300109"/>
              <a:chExt cx="4957605" cy="2968926"/>
            </a:xfrm>
          </p:grpSpPr>
          <p:pic>
            <p:nvPicPr>
              <p:cNvPr id="1086" name="Picture 1085">
                <a:extLst>
                  <a:ext uri="{FF2B5EF4-FFF2-40B4-BE49-F238E27FC236}">
                    <a16:creationId xmlns:a16="http://schemas.microsoft.com/office/drawing/2014/main" id="{D0942EB7-4C93-9CBF-6CAD-CFDD6C727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7639" y="38978589"/>
                <a:ext cx="2272878" cy="2269164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D03FC1F6-4E13-4CEC-EF9D-60C31BD31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462912" y="38999871"/>
                <a:ext cx="2272878" cy="2269164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8E3CA7B5-F53E-D413-2F7C-B64CD5C9D7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462912" y="38304230"/>
                    <a:ext cx="227287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nb-NO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sz="4000" b="0" i="1" smtClean="0">
                              <a:latin typeface="Cambria Math" panose="02040503050406030204" pitchFamily="18" charset="0"/>
                            </a:rPr>
                            <m:t>=0.8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8E3CA7B5-F53E-D413-2F7C-B64CD5C9D7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62912" y="38304230"/>
                    <a:ext cx="2272878" cy="707886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8ADA50F9-11C6-7A7C-3459-5BE78EE4458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89933" y="38300109"/>
                    <a:ext cx="223058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nb-NO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sz="4000" b="0" i="1" smtClean="0">
                              <a:latin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8ADA50F9-11C6-7A7C-3459-5BE78EE445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9933" y="38300109"/>
                    <a:ext cx="2230584" cy="70788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E887A0D-DF59-317A-3A8A-9BD0AD229160}"/>
              </a:ext>
            </a:extLst>
          </p:cNvPr>
          <p:cNvSpPr txBox="1"/>
          <p:nvPr/>
        </p:nvSpPr>
        <p:spPr>
          <a:xfrm>
            <a:off x="24224969" y="18529407"/>
            <a:ext cx="6949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B:</a:t>
            </a:r>
            <a:r>
              <a:rPr lang="en-GB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CA58326-E62D-94D5-E976-0C0213C8CC70}"/>
              </a:ext>
            </a:extLst>
          </p:cNvPr>
          <p:cNvSpPr txBox="1"/>
          <p:nvPr/>
        </p:nvSpPr>
        <p:spPr>
          <a:xfrm>
            <a:off x="23214366" y="8783357"/>
            <a:ext cx="9258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Standard (UNR)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755A310-1B69-2644-0F51-D8883F5314EF}"/>
              </a:ext>
            </a:extLst>
          </p:cNvPr>
          <p:cNvGrpSpPr/>
          <p:nvPr/>
        </p:nvGrpSpPr>
        <p:grpSpPr>
          <a:xfrm>
            <a:off x="13183169" y="28763955"/>
            <a:ext cx="10046437" cy="4274216"/>
            <a:chOff x="13183169" y="28763955"/>
            <a:chExt cx="10046437" cy="42742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0582DB4-AF9D-3578-2181-B7BCBEEE949A}"/>
                    </a:ext>
                  </a:extLst>
                </p:cNvPr>
                <p:cNvSpPr txBox="1"/>
                <p:nvPr/>
              </p:nvSpPr>
              <p:spPr>
                <a:xfrm>
                  <a:off x="13591123" y="30204577"/>
                  <a:ext cx="952143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The value of </a:t>
                  </a:r>
                  <a14:m>
                    <m:oMath xmlns:m="http://schemas.openxmlformats.org/officeDocument/2006/math">
                      <m:r>
                        <a:rPr lang="nb-NO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3600" dirty="0"/>
                    <a:t> determines the disorder of the system. If </a:t>
                  </a:r>
                  <a14:m>
                    <m:oMath xmlns:m="http://schemas.openxmlformats.org/officeDocument/2006/math">
                      <m:r>
                        <a:rPr lang="nb-NO" sz="3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nb-NO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3600" dirty="0"/>
                    <a:t> all fibers are identical and break at the same time. For smaller values of </a:t>
                  </a:r>
                  <a14:m>
                    <m:oMath xmlns:m="http://schemas.openxmlformats.org/officeDocument/2006/math">
                      <m:r>
                        <a:rPr lang="nb-NO" sz="3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3600" dirty="0"/>
                    <a:t>, there is greater variation and disorder in the bundle.</a:t>
                  </a:r>
                </a:p>
              </p:txBody>
            </p:sp>
          </mc:Choice>
          <mc:Fallback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0582DB4-AF9D-3578-2181-B7BCBEEE9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1123" y="30204577"/>
                  <a:ext cx="9521432" cy="2308324"/>
                </a:xfrm>
                <a:prstGeom prst="rect">
                  <a:avLst/>
                </a:prstGeom>
                <a:blipFill>
                  <a:blip r:embed="rId31"/>
                  <a:stretch>
                    <a:fillRect l="-1986" t="-4233" r="-320" b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7E401D7D-64A7-1E8F-BA5E-518C0CD6DF46}"/>
                </a:ext>
              </a:extLst>
            </p:cNvPr>
            <p:cNvSpPr/>
            <p:nvPr/>
          </p:nvSpPr>
          <p:spPr>
            <a:xfrm>
              <a:off x="13183169" y="28763955"/>
              <a:ext cx="10046437" cy="4274216"/>
            </a:xfrm>
            <a:prstGeom prst="round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D60E298-6D5B-5710-0C97-64D71979A744}"/>
                </a:ext>
              </a:extLst>
            </p:cNvPr>
            <p:cNvSpPr txBox="1"/>
            <p:nvPr/>
          </p:nvSpPr>
          <p:spPr>
            <a:xfrm>
              <a:off x="13591122" y="29083162"/>
              <a:ext cx="25095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70AD4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Disorder </a:t>
              </a:r>
              <a:endParaRPr lang="en-US" sz="4800" b="1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7548</TotalTime>
  <Words>584</Words>
  <Application>Microsoft Office PowerPoint</Application>
  <PresentationFormat>Custom</PresentationFormat>
  <Paragraphs>85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Narrow</vt:lpstr>
      <vt:lpstr>Calibri</vt:lpstr>
      <vt:lpstr>Cambria Math</vt:lpstr>
      <vt:lpstr>Times New Roman</vt:lpstr>
      <vt:lpstr>Office Theme</vt:lpstr>
      <vt:lpstr>PowerPoint Presentation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Santanu Sinha</dc:creator>
  <cp:lastModifiedBy>Elias Lundheim</cp:lastModifiedBy>
  <cp:revision>712</cp:revision>
  <cp:lastPrinted>2018-12-20T04:38:59Z</cp:lastPrinted>
  <dcterms:created xsi:type="dcterms:W3CDTF">2017-07-11T08:28:00Z</dcterms:created>
  <dcterms:modified xsi:type="dcterms:W3CDTF">2022-11-28T19:46:40Z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1033-10.2.0.5965</vt:lpwstr>
  </property>
</Properties>
</file>